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4" r:id="rId3"/>
    <p:sldId id="261" r:id="rId4"/>
    <p:sldId id="262" r:id="rId5"/>
    <p:sldId id="263" r:id="rId6"/>
    <p:sldId id="259" r:id="rId7"/>
    <p:sldId id="260" r:id="rId8"/>
    <p:sldId id="257" r:id="rId9"/>
    <p:sldId id="258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71" autoAdjust="0"/>
    <p:restoredTop sz="94660"/>
  </p:normalViewPr>
  <p:slideViewPr>
    <p:cSldViewPr snapToGrid="0">
      <p:cViewPr varScale="1">
        <p:scale>
          <a:sx n="74" d="100"/>
          <a:sy n="74" d="100"/>
        </p:scale>
        <p:origin x="4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2/19/2016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dirty="0"/>
              <a:t>2/19/2016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2/19/2016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2/19/2016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2/19/2016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2/19/2016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2/19/2016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England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1600" dirty="0" smtClean="0"/>
              <a:t>By Isla </a:t>
            </a:r>
            <a:r>
              <a:rPr lang="en-US" sz="1600" dirty="0" err="1"/>
              <a:t>P</a:t>
            </a:r>
            <a:r>
              <a:rPr lang="en-US" sz="1600" dirty="0" err="1" smtClean="0"/>
              <a:t>etherbridge</a:t>
            </a:r>
            <a:r>
              <a:rPr lang="en-US" sz="1600" dirty="0" smtClean="0"/>
              <a:t>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66008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172" y="1643814"/>
            <a:ext cx="6241816" cy="1371600"/>
          </a:xfrm>
        </p:spPr>
        <p:txBody>
          <a:bodyPr>
            <a:normAutofit/>
          </a:bodyPr>
          <a:lstStyle/>
          <a:p>
            <a:r>
              <a:rPr lang="en-US" sz="4400" dirty="0" smtClean="0"/>
              <a:t>facts</a:t>
            </a:r>
            <a:endParaRPr lang="en-US" sz="4400" dirty="0"/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64" r="30764"/>
          <a:stretch>
            <a:fillRect/>
          </a:stretch>
        </p:blipFill>
        <p:spPr>
          <a:xfrm rot="5400000">
            <a:off x="7933902" y="566151"/>
            <a:ext cx="2766036" cy="4441327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I come from England. This is all down my dad`s family </a:t>
            </a:r>
            <a:r>
              <a:rPr lang="en-US" dirty="0" smtClean="0"/>
              <a:t>line.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685649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facts</a:t>
            </a:r>
            <a:endParaRPr lang="en-US" sz="4400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29" r="19929"/>
          <a:stretch>
            <a:fillRect/>
          </a:stretch>
        </p:blipFill>
        <p:spPr>
          <a:xfrm>
            <a:off x="8532522" y="463813"/>
            <a:ext cx="3063875" cy="5583238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NZ" dirty="0"/>
              <a:t>In the </a:t>
            </a:r>
            <a:r>
              <a:rPr lang="en-NZ" dirty="0" err="1"/>
              <a:t>Uk</a:t>
            </a:r>
            <a:r>
              <a:rPr lang="en-NZ" dirty="0"/>
              <a:t> if you reach you your 100</a:t>
            </a:r>
            <a:r>
              <a:rPr lang="en-NZ" baseline="30000" dirty="0"/>
              <a:t>th</a:t>
            </a:r>
            <a:r>
              <a:rPr lang="en-NZ" dirty="0"/>
              <a:t> birthday the queen will give you a personalized card.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255061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facts</a:t>
            </a:r>
            <a:endParaRPr lang="en-US" sz="4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NZ" dirty="0"/>
              <a:t>The queen of </a:t>
            </a:r>
            <a:r>
              <a:rPr lang="en-NZ" dirty="0" err="1"/>
              <a:t>Uk</a:t>
            </a:r>
            <a:r>
              <a:rPr lang="en-NZ" dirty="0"/>
              <a:t> is the legal owner of one sixth of the worlds </a:t>
            </a:r>
            <a:r>
              <a:rPr lang="en-NZ" dirty="0" smtClean="0"/>
              <a:t>surface.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07" r="4607"/>
          <a:stretch>
            <a:fillRect/>
          </a:stretch>
        </p:blipFill>
        <p:spPr>
          <a:xfrm>
            <a:off x="8094663" y="1041400"/>
            <a:ext cx="3063875" cy="477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878869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facts</a:t>
            </a:r>
            <a:endParaRPr lang="en-US" sz="4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/>
              <a:t>The princess of England is born 9 years and 1 day after </a:t>
            </a:r>
            <a:r>
              <a:rPr lang="en-US" dirty="0" smtClean="0"/>
              <a:t>me.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51" r="32251"/>
          <a:stretch>
            <a:fillRect/>
          </a:stretch>
        </p:blipFill>
        <p:spPr>
          <a:xfrm rot="10800000" flipV="1">
            <a:off x="8094663" y="1079500"/>
            <a:ext cx="3063875" cy="4775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94663" y="2194636"/>
            <a:ext cx="3090940" cy="2121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99350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007889"/>
            <a:ext cx="9601196" cy="1303867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0900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744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4548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2827" y="1033648"/>
            <a:ext cx="9601196" cy="1303867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2" y="2608447"/>
            <a:ext cx="9601196" cy="3318936"/>
          </a:xfrm>
        </p:spPr>
        <p:txBody>
          <a:bodyPr/>
          <a:lstStyle/>
          <a:p>
            <a:pPr marL="0" indent="0" algn="ctr">
              <a:buNone/>
            </a:pPr>
            <a:endParaRPr lang="en-NZ" dirty="0" smtClean="0"/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5366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84</TotalTime>
  <Words>72</Words>
  <Application>Microsoft Office PowerPoint</Application>
  <PresentationFormat>Widescreen</PresentationFormat>
  <Paragraphs>12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Garamond</vt:lpstr>
      <vt:lpstr>Organic</vt:lpstr>
      <vt:lpstr>England </vt:lpstr>
      <vt:lpstr>facts</vt:lpstr>
      <vt:lpstr>facts</vt:lpstr>
      <vt:lpstr>facts</vt:lpstr>
      <vt:lpstr>facts</vt:lpstr>
      <vt:lpstr>PowerPoint Presentation</vt:lpstr>
      <vt:lpstr>PowerPoint Presentation</vt:lpstr>
      <vt:lpstr>PowerPoint Presentation</vt:lpstr>
      <vt:lpstr>PowerPoint Presentation</vt:lpstr>
    </vt:vector>
  </TitlesOfParts>
  <Company>Royal Oak Primary School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England</dc:title>
  <dc:creator>Room21</dc:creator>
  <cp:lastModifiedBy>Room21</cp:lastModifiedBy>
  <cp:revision>9</cp:revision>
  <dcterms:created xsi:type="dcterms:W3CDTF">2016-02-16T21:37:50Z</dcterms:created>
  <dcterms:modified xsi:type="dcterms:W3CDTF">2016-02-18T22:05:52Z</dcterms:modified>
</cp:coreProperties>
</file>